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4988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604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6D7D-DCFB-417D-84C6-615B6C53B6CF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501BC-5D75-4C0D-A08A-1842F76630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Анонс мероприятий</a:t>
            </a:r>
            <a:endParaRPr lang="ru-RU" b="1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500174"/>
            <a:ext cx="8572528" cy="48320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ru-RU" sz="34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9604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1 октября в 14:00 ч. Вечер отдыха   «Вы молоды всегда»;</a:t>
            </a:r>
          </a:p>
          <a:p>
            <a:endParaRPr lang="ru-RU" sz="3400" b="1" spc="50" dirty="0" smtClean="0">
              <a:ln w="11430">
                <a:solidFill>
                  <a:sysClr val="windowText" lastClr="00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400" b="1" spc="50" dirty="0">
                <a:ln w="11430"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34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5 октября в 13:00 Ч. Концерт «Спасибо Вам, учителя!»;</a:t>
            </a:r>
          </a:p>
          <a:p>
            <a:endParaRPr lang="ru-RU" sz="3400" b="1" spc="50" dirty="0" smtClean="0">
              <a:ln w="11430">
                <a:solidFill>
                  <a:sysClr val="windowText" lastClr="00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400" b="1" spc="50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3400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18 октября в 13:00 ч. Кукольный театр «Золотая рыбка».</a:t>
            </a:r>
          </a:p>
          <a:p>
            <a:pPr>
              <a:buFont typeface="Arial" pitchFamily="34" charset="0"/>
              <a:buChar char="•"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Анонс мероприятий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Анонс мероприятий</dc:title>
  <dc:creator>Admin</dc:creator>
  <cp:lastModifiedBy>Admin</cp:lastModifiedBy>
  <cp:revision>8</cp:revision>
  <dcterms:created xsi:type="dcterms:W3CDTF">2019-09-27T12:15:07Z</dcterms:created>
  <dcterms:modified xsi:type="dcterms:W3CDTF">2019-09-27T13:28:16Z</dcterms:modified>
</cp:coreProperties>
</file>